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</p:sldIdLst>
  <p:sldSz cx="30275213" cy="4280376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4" autoAdjust="0"/>
    <p:restoredTop sz="94660"/>
  </p:normalViewPr>
  <p:slideViewPr>
    <p:cSldViewPr snapToGrid="0">
      <p:cViewPr>
        <p:scale>
          <a:sx n="40" d="100"/>
          <a:sy n="40" d="100"/>
        </p:scale>
        <p:origin x="19" y="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5"/>
            </a:lvl1pPr>
            <a:lvl2pPr marL="1513840" indent="0" algn="ctr">
              <a:buNone/>
              <a:defRPr sz="6620"/>
            </a:lvl2pPr>
            <a:lvl3pPr marL="3027680" indent="0" algn="ctr">
              <a:buNone/>
              <a:defRPr sz="5960"/>
            </a:lvl3pPr>
            <a:lvl4pPr marL="4541520" indent="0" algn="ctr">
              <a:buNone/>
              <a:defRPr sz="5295"/>
            </a:lvl4pPr>
            <a:lvl5pPr marL="6054725" indent="0" algn="ctr">
              <a:buNone/>
              <a:defRPr sz="5295"/>
            </a:lvl5pPr>
            <a:lvl6pPr marL="7568565" indent="0" algn="ctr">
              <a:buNone/>
              <a:defRPr sz="5295"/>
            </a:lvl6pPr>
            <a:lvl7pPr marL="9082405" indent="0" algn="ctr">
              <a:buNone/>
              <a:defRPr sz="5295"/>
            </a:lvl7pPr>
            <a:lvl8pPr marL="10596245" indent="0" algn="ctr">
              <a:buNone/>
              <a:defRPr sz="5295"/>
            </a:lvl8pPr>
            <a:lvl9pPr marL="12110085" indent="0" algn="ctr">
              <a:buNone/>
              <a:defRPr sz="529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5">
                <a:solidFill>
                  <a:schemeClr val="tx1"/>
                </a:solidFill>
              </a:defRPr>
            </a:lvl1pPr>
            <a:lvl2pPr marL="1513840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7680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520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4pPr>
            <a:lvl5pPr marL="605472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5pPr>
            <a:lvl6pPr marL="756856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6pPr>
            <a:lvl7pPr marL="908240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7pPr>
            <a:lvl8pPr marL="1059624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8pPr>
            <a:lvl9pPr marL="12110085" indent="0">
              <a:buNone/>
              <a:defRPr sz="52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295" b="1"/>
            </a:lvl4pPr>
            <a:lvl5pPr marL="6054725" indent="0">
              <a:buNone/>
              <a:defRPr sz="5295" b="1"/>
            </a:lvl5pPr>
            <a:lvl6pPr marL="7568565" indent="0">
              <a:buNone/>
              <a:defRPr sz="5295" b="1"/>
            </a:lvl6pPr>
            <a:lvl7pPr marL="9082405" indent="0">
              <a:buNone/>
              <a:defRPr sz="5295" b="1"/>
            </a:lvl7pPr>
            <a:lvl8pPr marL="10596245" indent="0">
              <a:buNone/>
              <a:defRPr sz="5295" b="1"/>
            </a:lvl8pPr>
            <a:lvl9pPr marL="12110085" indent="0">
              <a:buNone/>
              <a:defRPr sz="529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5" b="1"/>
            </a:lvl1pPr>
            <a:lvl2pPr marL="1513840" indent="0">
              <a:buNone/>
              <a:defRPr sz="6620" b="1"/>
            </a:lvl2pPr>
            <a:lvl3pPr marL="3027680" indent="0">
              <a:buNone/>
              <a:defRPr sz="5960" b="1"/>
            </a:lvl3pPr>
            <a:lvl4pPr marL="4541520" indent="0">
              <a:buNone/>
              <a:defRPr sz="5295" b="1"/>
            </a:lvl4pPr>
            <a:lvl5pPr marL="6054725" indent="0">
              <a:buNone/>
              <a:defRPr sz="5295" b="1"/>
            </a:lvl5pPr>
            <a:lvl6pPr marL="7568565" indent="0">
              <a:buNone/>
              <a:defRPr sz="5295" b="1"/>
            </a:lvl6pPr>
            <a:lvl7pPr marL="9082405" indent="0">
              <a:buNone/>
              <a:defRPr sz="5295" b="1"/>
            </a:lvl7pPr>
            <a:lvl8pPr marL="10596245" indent="0">
              <a:buNone/>
              <a:defRPr sz="5295" b="1"/>
            </a:lvl8pPr>
            <a:lvl9pPr marL="12110085" indent="0">
              <a:buNone/>
              <a:defRPr sz="529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0"/>
            </a:lvl2pPr>
            <a:lvl3pPr>
              <a:defRPr sz="7945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5"/>
            </a:lvl1pPr>
            <a:lvl2pPr marL="1513840" indent="0">
              <a:buNone/>
              <a:defRPr sz="4635"/>
            </a:lvl2pPr>
            <a:lvl3pPr marL="3027680" indent="0">
              <a:buNone/>
              <a:defRPr sz="3975"/>
            </a:lvl3pPr>
            <a:lvl4pPr marL="4541520" indent="0">
              <a:buNone/>
              <a:defRPr sz="3310"/>
            </a:lvl4pPr>
            <a:lvl5pPr marL="6054725" indent="0">
              <a:buNone/>
              <a:defRPr sz="3310"/>
            </a:lvl5pPr>
            <a:lvl6pPr marL="7568565" indent="0">
              <a:buNone/>
              <a:defRPr sz="3310"/>
            </a:lvl6pPr>
            <a:lvl7pPr marL="9082405" indent="0">
              <a:buNone/>
              <a:defRPr sz="3310"/>
            </a:lvl7pPr>
            <a:lvl8pPr marL="10596245" indent="0">
              <a:buNone/>
              <a:defRPr sz="3310"/>
            </a:lvl8pPr>
            <a:lvl9pPr marL="12110085" indent="0">
              <a:buNone/>
              <a:defRPr sz="331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840" indent="0">
              <a:buNone/>
              <a:defRPr sz="9270"/>
            </a:lvl2pPr>
            <a:lvl3pPr marL="3027680" indent="0">
              <a:buNone/>
              <a:defRPr sz="7945"/>
            </a:lvl3pPr>
            <a:lvl4pPr marL="4541520" indent="0">
              <a:buNone/>
              <a:defRPr sz="6620"/>
            </a:lvl4pPr>
            <a:lvl5pPr marL="6054725" indent="0">
              <a:buNone/>
              <a:defRPr sz="6620"/>
            </a:lvl5pPr>
            <a:lvl6pPr marL="7568565" indent="0">
              <a:buNone/>
              <a:defRPr sz="6620"/>
            </a:lvl6pPr>
            <a:lvl7pPr marL="9082405" indent="0">
              <a:buNone/>
              <a:defRPr sz="6620"/>
            </a:lvl7pPr>
            <a:lvl8pPr marL="10596245" indent="0">
              <a:buNone/>
              <a:defRPr sz="6620"/>
            </a:lvl8pPr>
            <a:lvl9pPr marL="12110085" indent="0">
              <a:buNone/>
              <a:defRPr sz="662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5"/>
            </a:lvl1pPr>
            <a:lvl2pPr marL="1513840" indent="0">
              <a:buNone/>
              <a:defRPr sz="4635"/>
            </a:lvl2pPr>
            <a:lvl3pPr marL="3027680" indent="0">
              <a:buNone/>
              <a:defRPr sz="3975"/>
            </a:lvl3pPr>
            <a:lvl4pPr marL="4541520" indent="0">
              <a:buNone/>
              <a:defRPr sz="3310"/>
            </a:lvl4pPr>
            <a:lvl5pPr marL="6054725" indent="0">
              <a:buNone/>
              <a:defRPr sz="3310"/>
            </a:lvl5pPr>
            <a:lvl6pPr marL="7568565" indent="0">
              <a:buNone/>
              <a:defRPr sz="3310"/>
            </a:lvl6pPr>
            <a:lvl7pPr marL="9082405" indent="0">
              <a:buNone/>
              <a:defRPr sz="3310"/>
            </a:lvl7pPr>
            <a:lvl8pPr marL="10596245" indent="0">
              <a:buNone/>
              <a:defRPr sz="3310"/>
            </a:lvl8pPr>
            <a:lvl9pPr marL="12110085" indent="0">
              <a:buNone/>
              <a:defRPr sz="331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7ADC4-091E-489C-B86A-84DA053F21A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6A9AC-6F78-4973-AD34-32BEF3410E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027680" rtl="0" eaLnBrk="1" latinLnBrk="0" hangingPunct="1">
        <a:lnSpc>
          <a:spcPct val="90000"/>
        </a:lnSpc>
        <a:spcBef>
          <a:spcPct val="0"/>
        </a:spcBef>
        <a:buNone/>
        <a:defRPr sz="145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920" indent="-756920" algn="l" defTabSz="3027680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70" kern="1200">
          <a:solidFill>
            <a:schemeClr val="tx1"/>
          </a:solidFill>
          <a:latin typeface="+mn-lt"/>
          <a:ea typeface="+mn-ea"/>
          <a:cs typeface="+mn-cs"/>
        </a:defRPr>
      </a:lvl1pPr>
      <a:lvl2pPr marL="2270760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5" kern="1200">
          <a:solidFill>
            <a:schemeClr val="tx1"/>
          </a:solidFill>
          <a:latin typeface="+mn-lt"/>
          <a:ea typeface="+mn-ea"/>
          <a:cs typeface="+mn-cs"/>
        </a:defRPr>
      </a:lvl2pPr>
      <a:lvl3pPr marL="3784600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780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64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48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2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16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7005" indent="-756920" algn="l" defTabSz="3027680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84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68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520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72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56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0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4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10085" algn="l" defTabSz="3027680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6B5CFA98-EEBA-41AA-A100-CAC33D3B463E}"/>
              </a:ext>
            </a:extLst>
          </p:cNvPr>
          <p:cNvSpPr txBox="1"/>
          <p:nvPr/>
        </p:nvSpPr>
        <p:spPr>
          <a:xfrm>
            <a:off x="10344150" y="207939"/>
            <a:ext cx="194953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Symposium on Structures and Materials Inspired by Origami 2023 Shaoxing, Zhejiang, China, 13-15 October, 2023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311F4A19-B88B-462C-B993-1610789E66CE}"/>
              </a:ext>
            </a:extLst>
          </p:cNvPr>
          <p:cNvSpPr txBox="1"/>
          <p:nvPr/>
        </p:nvSpPr>
        <p:spPr>
          <a:xfrm>
            <a:off x="5389919" y="1759701"/>
            <a:ext cx="194953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Abstract Title (Arial 66 </a:t>
            </a:r>
            <a:r>
              <a:rPr lang="en-US" altLang="zh-CN" sz="6600" b="1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zh-CN" sz="6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bold centered)</a:t>
            </a:r>
            <a:endParaRPr lang="zh-CN" altLang="en-US" sz="6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1CC6232-B734-4DD5-9ED5-795E2B52DB9F}"/>
              </a:ext>
            </a:extLst>
          </p:cNvPr>
          <p:cNvSpPr txBox="1"/>
          <p:nvPr/>
        </p:nvSpPr>
        <p:spPr>
          <a:xfrm>
            <a:off x="6630121" y="2971272"/>
            <a:ext cx="170149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author</a:t>
            </a:r>
            <a:r>
              <a:rPr lang="en-US" altLang="zh-CN" sz="4000" baseline="30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Second author</a:t>
            </a:r>
            <a:r>
              <a:rPr lang="en-US" altLang="zh-CN" sz="4000" baseline="30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Third author</a:t>
            </a:r>
            <a:r>
              <a:rPr lang="en-US" altLang="zh-CN" sz="4000" baseline="30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3* </a:t>
            </a:r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(Aerial 40 </a:t>
            </a:r>
            <a:r>
              <a:rPr lang="en-US" altLang="zh-CN" sz="40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zh-CN" sz="4000" baseline="300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Affiliation of the first author</a:t>
            </a:r>
          </a:p>
          <a:p>
            <a:pPr algn="ctr"/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Affiliation of the second author</a:t>
            </a:r>
          </a:p>
          <a:p>
            <a:pPr algn="ctr"/>
            <a:r>
              <a:rPr lang="en-US" altLang="zh-CN" sz="40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3*. Affiliation of the third author, email: email of the corresponding author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2786229-B766-4870-BE43-BF9C8E2654C2}"/>
              </a:ext>
            </a:extLst>
          </p:cNvPr>
          <p:cNvSpPr/>
          <p:nvPr/>
        </p:nvSpPr>
        <p:spPr>
          <a:xfrm>
            <a:off x="435689" y="5990901"/>
            <a:ext cx="14400000" cy="1427423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E5DA6919-88B7-4D61-A5B8-3FB454D581A0}"/>
              </a:ext>
            </a:extLst>
          </p:cNvPr>
          <p:cNvSpPr txBox="1"/>
          <p:nvPr/>
        </p:nvSpPr>
        <p:spPr>
          <a:xfrm>
            <a:off x="435689" y="229112"/>
            <a:ext cx="93750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company, university or laboratory logos here</a:t>
            </a:r>
            <a:endParaRPr lang="zh-CN" altLang="en-US" sz="4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8D18D637-EBD6-49C5-98EC-9038B6A48EA4}"/>
              </a:ext>
            </a:extLst>
          </p:cNvPr>
          <p:cNvSpPr/>
          <p:nvPr/>
        </p:nvSpPr>
        <p:spPr>
          <a:xfrm>
            <a:off x="435689" y="20625132"/>
            <a:ext cx="14400000" cy="2076961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360A094C-88F6-4052-A73D-39F86956D055}"/>
              </a:ext>
            </a:extLst>
          </p:cNvPr>
          <p:cNvSpPr/>
          <p:nvPr/>
        </p:nvSpPr>
        <p:spPr>
          <a:xfrm>
            <a:off x="15439524" y="5990900"/>
            <a:ext cx="14400000" cy="1795735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11529FAF-29D4-46ED-A0C3-F9BE183097C0}"/>
              </a:ext>
            </a:extLst>
          </p:cNvPr>
          <p:cNvSpPr/>
          <p:nvPr/>
        </p:nvSpPr>
        <p:spPr>
          <a:xfrm>
            <a:off x="435689" y="5990901"/>
            <a:ext cx="14400000" cy="900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85B1D94E-426F-41C5-BF50-9769EB7BF62C}"/>
              </a:ext>
            </a:extLst>
          </p:cNvPr>
          <p:cNvSpPr txBox="1"/>
          <p:nvPr/>
        </p:nvSpPr>
        <p:spPr>
          <a:xfrm>
            <a:off x="672914" y="6068925"/>
            <a:ext cx="73645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(Arial 40 </a:t>
            </a:r>
            <a:r>
              <a:rPr lang="en-US" altLang="zh-CN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bold)</a:t>
            </a:r>
            <a:endParaRPr lang="zh-CN" alt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153A74D7-AB42-4833-9612-E62A1053B6EF}"/>
              </a:ext>
            </a:extLst>
          </p:cNvPr>
          <p:cNvSpPr/>
          <p:nvPr/>
        </p:nvSpPr>
        <p:spPr>
          <a:xfrm>
            <a:off x="435689" y="20625134"/>
            <a:ext cx="14400000" cy="900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CBA179AD-FEF1-4E78-9D36-318D7D13B63B}"/>
              </a:ext>
            </a:extLst>
          </p:cNvPr>
          <p:cNvSpPr txBox="1"/>
          <p:nvPr/>
        </p:nvSpPr>
        <p:spPr>
          <a:xfrm>
            <a:off x="672914" y="20725840"/>
            <a:ext cx="6482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 (Arial 40 </a:t>
            </a:r>
            <a:r>
              <a:rPr lang="en-US" altLang="zh-CN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bold)</a:t>
            </a:r>
            <a:endParaRPr lang="zh-CN" alt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2BE54EB8-7DCA-409B-8588-E7B2C19C0042}"/>
              </a:ext>
            </a:extLst>
          </p:cNvPr>
          <p:cNvSpPr/>
          <p:nvPr/>
        </p:nvSpPr>
        <p:spPr>
          <a:xfrm>
            <a:off x="15439524" y="5990901"/>
            <a:ext cx="14400000" cy="900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5F325E21-60E4-45E9-AB96-87F88514915E}"/>
              </a:ext>
            </a:extLst>
          </p:cNvPr>
          <p:cNvSpPr txBox="1"/>
          <p:nvPr/>
        </p:nvSpPr>
        <p:spPr>
          <a:xfrm>
            <a:off x="15676747" y="6068925"/>
            <a:ext cx="6227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(Arial 40 </a:t>
            </a:r>
            <a:r>
              <a:rPr lang="en-US" altLang="zh-CN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bold)</a:t>
            </a:r>
            <a:endParaRPr lang="zh-CN" alt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0077F616-27D2-4403-AD13-22C3CD80E818}"/>
              </a:ext>
            </a:extLst>
          </p:cNvPr>
          <p:cNvSpPr/>
          <p:nvPr/>
        </p:nvSpPr>
        <p:spPr>
          <a:xfrm>
            <a:off x="15443271" y="24359912"/>
            <a:ext cx="14400000" cy="73240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C3923EA4-5935-4801-95CC-0BB593C87D50}"/>
              </a:ext>
            </a:extLst>
          </p:cNvPr>
          <p:cNvSpPr/>
          <p:nvPr/>
        </p:nvSpPr>
        <p:spPr>
          <a:xfrm>
            <a:off x="15443271" y="24359911"/>
            <a:ext cx="14400000" cy="900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1790680F-02F4-4500-84DA-9B760AFDDB7A}"/>
              </a:ext>
            </a:extLst>
          </p:cNvPr>
          <p:cNvSpPr txBox="1"/>
          <p:nvPr/>
        </p:nvSpPr>
        <p:spPr>
          <a:xfrm>
            <a:off x="15676747" y="24471086"/>
            <a:ext cx="71641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(Arial 40 </a:t>
            </a:r>
            <a:r>
              <a:rPr lang="en-US" altLang="zh-CN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bold)</a:t>
            </a:r>
            <a:endParaRPr lang="zh-CN" alt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1A9D5410-283E-4A9D-A8F7-E8DC242BF9F1}"/>
              </a:ext>
            </a:extLst>
          </p:cNvPr>
          <p:cNvSpPr/>
          <p:nvPr/>
        </p:nvSpPr>
        <p:spPr>
          <a:xfrm>
            <a:off x="15439524" y="32020725"/>
            <a:ext cx="14400000" cy="541927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id="{1E0C874F-0ADF-41F0-96A9-6F49D0E76A3E}"/>
              </a:ext>
            </a:extLst>
          </p:cNvPr>
          <p:cNvSpPr/>
          <p:nvPr/>
        </p:nvSpPr>
        <p:spPr>
          <a:xfrm>
            <a:off x="15439524" y="32020725"/>
            <a:ext cx="14400000" cy="900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C4EC029C-746C-4560-A9E0-97C50856823C}"/>
              </a:ext>
            </a:extLst>
          </p:cNvPr>
          <p:cNvSpPr txBox="1"/>
          <p:nvPr/>
        </p:nvSpPr>
        <p:spPr>
          <a:xfrm>
            <a:off x="15676749" y="32116631"/>
            <a:ext cx="94005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 (optional, Arial 40 </a:t>
            </a:r>
            <a:r>
              <a:rPr lang="en-US" altLang="zh-CN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bold)</a:t>
            </a:r>
            <a:endParaRPr lang="zh-CN" alt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FA0586C7-A246-4DAB-B170-280A7862CE40}"/>
              </a:ext>
            </a:extLst>
          </p:cNvPr>
          <p:cNvSpPr txBox="1"/>
          <p:nvPr/>
        </p:nvSpPr>
        <p:spPr>
          <a:xfrm>
            <a:off x="15676748" y="33170698"/>
            <a:ext cx="1388885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[Miura et al. 15]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Koryo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Miura, Toshikazu Kawasaki, Tomohiro Tachi,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Ryuhei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Uehara, Robert J. Lang, and Patsy Wang-Iverson, editors. Origami 6, I: Mathematics. Ameri-can Mathematical Society, 2015.</a:t>
            </a:r>
          </a:p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[Smith and Doe 17] John Smith and Jane Doe. “A Very Interesting Article.” Journal of Interesting Topics 5:1 (2017), 10–15.</a:t>
            </a:r>
          </a:p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[Wang-Iverson et al. 11] Patsy Wang-Iverson, Robert J. Lang; and Mark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Yim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editors. Origami 5: Fifth International Meeting of Origami Science, Mathematics, and Education. A K Peters/CRC Press, 2011. doi:10.1201/b10971.</a:t>
            </a: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96C176DC-7785-48AC-AE59-5A7EE52230FD}"/>
              </a:ext>
            </a:extLst>
          </p:cNvPr>
          <p:cNvSpPr/>
          <p:nvPr/>
        </p:nvSpPr>
        <p:spPr>
          <a:xfrm>
            <a:off x="-1" y="41806398"/>
            <a:ext cx="30275213" cy="994411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4F809F20-67A3-48B0-902D-C3A644D011B9}"/>
              </a:ext>
            </a:extLst>
          </p:cNvPr>
          <p:cNvSpPr txBox="1"/>
          <p:nvPr/>
        </p:nvSpPr>
        <p:spPr>
          <a:xfrm>
            <a:off x="10416864" y="41909973"/>
            <a:ext cx="9441485" cy="863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SAMIO 2023</a:t>
            </a:r>
            <a:endParaRPr lang="zh-CN" alt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D1863AE4-C78C-428A-BF74-6C1379BE41D3}"/>
              </a:ext>
            </a:extLst>
          </p:cNvPr>
          <p:cNvSpPr/>
          <p:nvPr/>
        </p:nvSpPr>
        <p:spPr>
          <a:xfrm>
            <a:off x="15439524" y="37781388"/>
            <a:ext cx="14400000" cy="361335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3773C7E6-2E67-4C51-9C29-03B6006284B3}"/>
              </a:ext>
            </a:extLst>
          </p:cNvPr>
          <p:cNvSpPr/>
          <p:nvPr/>
        </p:nvSpPr>
        <p:spPr>
          <a:xfrm>
            <a:off x="15439524" y="37781388"/>
            <a:ext cx="14400000" cy="900000"/>
          </a:xfrm>
          <a:prstGeom prst="rect">
            <a:avLst/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96E09190-0CF5-412C-B7A1-E85AF1CD435F}"/>
              </a:ext>
            </a:extLst>
          </p:cNvPr>
          <p:cNvSpPr txBox="1"/>
          <p:nvPr/>
        </p:nvSpPr>
        <p:spPr>
          <a:xfrm>
            <a:off x="15676749" y="37877294"/>
            <a:ext cx="114491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Acknowledgements (optional, Arial 40 </a:t>
            </a:r>
            <a:r>
              <a:rPr lang="en-US" altLang="zh-CN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bold)</a:t>
            </a:r>
            <a:endParaRPr lang="zh-CN" alt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53FA6789-CE96-4509-AE61-69F6EC3036B2}"/>
              </a:ext>
            </a:extLst>
          </p:cNvPr>
          <p:cNvSpPr txBox="1"/>
          <p:nvPr/>
        </p:nvSpPr>
        <p:spPr>
          <a:xfrm>
            <a:off x="15676748" y="38931361"/>
            <a:ext cx="13888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text in Times New Roman 32 or 36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use single line space </a:t>
            </a: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EDE07E2A-20C8-4B3F-89F9-67BF0E30F086}"/>
              </a:ext>
            </a:extLst>
          </p:cNvPr>
          <p:cNvSpPr txBox="1"/>
          <p:nvPr/>
        </p:nvSpPr>
        <p:spPr>
          <a:xfrm>
            <a:off x="15676747" y="25575381"/>
            <a:ext cx="13888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text in Times New Roman 32 or 36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use single line space 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72F382F2-81E6-48DF-B2EE-496FD372EA1D}"/>
              </a:ext>
            </a:extLst>
          </p:cNvPr>
          <p:cNvSpPr txBox="1"/>
          <p:nvPr/>
        </p:nvSpPr>
        <p:spPr>
          <a:xfrm>
            <a:off x="672914" y="21878944"/>
            <a:ext cx="13888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text in Times New Roman 32 or 36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use single line space 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62EE3B7D-3650-4326-A634-0ED8F95836E8}"/>
              </a:ext>
            </a:extLst>
          </p:cNvPr>
          <p:cNvSpPr txBox="1"/>
          <p:nvPr/>
        </p:nvSpPr>
        <p:spPr>
          <a:xfrm>
            <a:off x="15676747" y="7198566"/>
            <a:ext cx="13888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text in Times New Roman 32 or 36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use single line space 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DAC1D817-77F6-4A49-8A62-80611B7263C5}"/>
              </a:ext>
            </a:extLst>
          </p:cNvPr>
          <p:cNvSpPr txBox="1"/>
          <p:nvPr/>
        </p:nvSpPr>
        <p:spPr>
          <a:xfrm>
            <a:off x="709615" y="7198566"/>
            <a:ext cx="138888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text in Times New Roman 32 or 36 </a:t>
            </a:r>
            <a:r>
              <a:rPr lang="en-US" altLang="zh-CN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use single line space </a:t>
            </a:r>
          </a:p>
        </p:txBody>
      </p:sp>
      <p:pic>
        <p:nvPicPr>
          <p:cNvPr id="56" name="图片 55">
            <a:extLst>
              <a:ext uri="{FF2B5EF4-FFF2-40B4-BE49-F238E27FC236}">
                <a16:creationId xmlns:a16="http://schemas.microsoft.com/office/drawing/2014/main" id="{EA6D85A8-6BFE-49DB-B050-002A16B72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6616" y="22986613"/>
            <a:ext cx="8795798" cy="6208797"/>
          </a:xfrm>
          <a:prstGeom prst="rect">
            <a:avLst/>
          </a:prstGeom>
        </p:spPr>
      </p:pic>
      <p:sp>
        <p:nvSpPr>
          <p:cNvPr id="61" name="文本框 60">
            <a:extLst>
              <a:ext uri="{FF2B5EF4-FFF2-40B4-BE49-F238E27FC236}">
                <a16:creationId xmlns:a16="http://schemas.microsoft.com/office/drawing/2014/main" id="{3E70C4AE-AE12-4DAA-B84F-B9D655150E72}"/>
              </a:ext>
            </a:extLst>
          </p:cNvPr>
          <p:cNvSpPr txBox="1"/>
          <p:nvPr/>
        </p:nvSpPr>
        <p:spPr>
          <a:xfrm>
            <a:off x="856897" y="29342145"/>
            <a:ext cx="1329725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Fig. 1. Figure caption in Times New Roman 32 </a:t>
            </a:r>
            <a:r>
              <a:rPr lang="en-US" altLang="zh-CN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italic bold, </a:t>
            </a:r>
          </a:p>
          <a:p>
            <a:pPr algn="ctr"/>
            <a:r>
              <a:rPr lang="en-US" altLang="zh-CN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centered in the box </a:t>
            </a:r>
            <a:endParaRPr lang="zh-CN" alt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1949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1dd20240-6390-4576-808d-d4067f57cc98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344</Words>
  <Application>Microsoft Office PowerPoint</Application>
  <PresentationFormat>自定义</PresentationFormat>
  <Paragraphs>24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等线</vt:lpstr>
      <vt:lpstr>等线 Light</vt:lpstr>
      <vt:lpstr>Arial</vt:lpstr>
      <vt:lpstr>Calibri</vt:lpstr>
      <vt:lpstr>Calibri Light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Cheng Lin</dc:creator>
  <cp:lastModifiedBy>Jiayao.Ma</cp:lastModifiedBy>
  <cp:revision>26</cp:revision>
  <dcterms:created xsi:type="dcterms:W3CDTF">2022-03-06T13:11:00Z</dcterms:created>
  <dcterms:modified xsi:type="dcterms:W3CDTF">2023-08-16T03:11:40Z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3A7FDADD305F46F0812B7AC6772DB57E_13</vt:lpwstr>
  </property>
  <property fmtid="{D5CDD505-2E9C-101B-9397-08002B2CF9AE}" pid="3" name="KSOProductBuildVer">
    <vt:lpwstr>2052-11.1.0.14309</vt:lpwstr>
  </property>
</Properties>
</file>